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9"/>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49"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Lst>
  <p:sldSz cx="9144000" cy="5143500" type="screen16x9"/>
  <p:notesSz cx="6858000" cy="9144000"/>
  <p:embeddedFontLst>
    <p:embeddedFont>
      <p:font typeface="Lato" panose="020B0604020202020204" charset="0"/>
      <p:regular r:id="rId90"/>
      <p:bold r:id="rId91"/>
      <p:italic r:id="rId92"/>
      <p:boldItalic r:id="rId93"/>
    </p:embeddedFont>
    <p:embeddedFont>
      <p:font typeface="Raleway"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Zohaib" initials="MZ" lastIdx="1" clrIdx="0">
    <p:extLst>
      <p:ext uri="{19B8F6BF-5375-455C-9EA6-DF929625EA0E}">
        <p15:presenceInfo xmlns:p15="http://schemas.microsoft.com/office/powerpoint/2012/main" userId="c2d93a7cf5b8e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14" autoAdjust="0"/>
  </p:normalViewPr>
  <p:slideViewPr>
    <p:cSldViewPr snapToGrid="0">
      <p:cViewPr varScale="1">
        <p:scale>
          <a:sx n="83" d="100"/>
          <a:sy n="83" d="100"/>
        </p:scale>
        <p:origin x="102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16T02:22:29.575" idx="1">
    <p:pos x="1189" y="765"/>
    <p:text>حاصل کرنا
acquire, gain, obtain, receive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dirty="0">
                <a:latin typeface="Lato"/>
                <a:ea typeface="Lato"/>
                <a:cs typeface="Lato"/>
                <a:sym typeface="Lato"/>
              </a:rPr>
              <a:t>There is a lot of excitement but also a lot of unnecessary hype about AI.</a:t>
            </a:r>
            <a:endParaRPr sz="1400" b="1" dirty="0">
              <a:latin typeface="Lato"/>
              <a:ea typeface="Lato"/>
              <a:cs typeface="Lato"/>
              <a:sym typeface="Lato"/>
            </a:endParaRPr>
          </a:p>
          <a:p>
            <a:pPr marL="0" lvl="0" indent="0" algn="l" rtl="0">
              <a:spcBef>
                <a:spcPts val="0"/>
              </a:spcBef>
              <a:spcAft>
                <a:spcPts val="0"/>
              </a:spcAft>
              <a:buNone/>
            </a:pPr>
            <a:r>
              <a:rPr lang="en" sz="1400" b="1" dirty="0">
                <a:latin typeface="Lato"/>
                <a:ea typeface="Lato"/>
                <a:cs typeface="Lato"/>
                <a:sym typeface="Lato"/>
              </a:rPr>
              <a:t>AI is actually two separate ideas.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206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Data</a:t>
            </a:r>
            <a:br>
              <a:rPr lang="en" dirty="0"/>
            </a:br>
            <a:r>
              <a:rPr lang="en" sz="1600" b="0" dirty="0"/>
              <a:t>Collection of information (Facts and Figure)</a:t>
            </a:r>
            <a:endParaRPr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Acquiring data</a:t>
            </a:r>
            <a:endParaRPr dirty="0"/>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Datawarehouse</a:t>
            </a:r>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1657-A519-40B1-8C2E-FD5B709B5300}"/>
              </a:ext>
            </a:extLst>
          </p:cNvPr>
          <p:cNvSpPr>
            <a:spLocks noGrp="1"/>
          </p:cNvSpPr>
          <p:nvPr>
            <p:ph type="title"/>
          </p:nvPr>
        </p:nvSpPr>
        <p:spPr>
          <a:xfrm>
            <a:off x="729450" y="1318650"/>
            <a:ext cx="7688700" cy="535200"/>
          </a:xfrm>
        </p:spPr>
        <p:txBody>
          <a:bodyPr/>
          <a:lstStyle/>
          <a:p>
            <a:r>
              <a:rPr lang="en-US" dirty="0"/>
              <a:t>Workflow of a Machine Learning Project</a:t>
            </a:r>
            <a:endParaRPr lang="en-PK" dirty="0"/>
          </a:p>
        </p:txBody>
      </p:sp>
      <p:sp>
        <p:nvSpPr>
          <p:cNvPr id="3" name="Text Placeholder 2">
            <a:extLst>
              <a:ext uri="{FF2B5EF4-FFF2-40B4-BE49-F238E27FC236}">
                <a16:creationId xmlns:a16="http://schemas.microsoft.com/office/drawing/2014/main" id="{735A7CE4-1723-43F2-A03A-41DBBBD61C96}"/>
              </a:ext>
            </a:extLst>
          </p:cNvPr>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2752594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t>
            </a:r>
            <a:r>
              <a:rPr lang="en-US"/>
              <a:t>Project Workflow</a:t>
            </a:r>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a:p>
          <a:p>
            <a:pPr algn="ctr">
              <a:buNone/>
            </a:pPr>
            <a:r>
              <a:rPr lang="en-US" sz="1600" b="1"/>
              <a:t>Edge </a:t>
            </a:r>
            <a:r>
              <a:rPr lang="en-US" sz="1600" b="1" dirty="0"/>
              <a:t>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2827</Words>
  <Application>Microsoft Office PowerPoint</Application>
  <PresentationFormat>On-screen Show (16:9)</PresentationFormat>
  <Paragraphs>483</Paragraphs>
  <Slides>87</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Lato</vt:lpstr>
      <vt:lpstr>Raleway</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 Collection of information (Facts and Figure)</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Workflow of a Machine Learning Project</vt:lpstr>
      <vt:lpstr>Speech Recognition</vt:lpstr>
      <vt:lpstr>Key steps of Echo / Alexa</vt:lpstr>
      <vt:lpstr>PowerPoint Presentation</vt:lpstr>
      <vt:lpstr>Data Science Project Workflow</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Malick M. Arsalan Noor</cp:lastModifiedBy>
  <cp:revision>55</cp:revision>
  <dcterms:modified xsi:type="dcterms:W3CDTF">2019-04-27T05:58:56Z</dcterms:modified>
</cp:coreProperties>
</file>